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14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Rectangle 4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" name="ZoneTexte 5"/>
          <p:cNvSpPr/>
          <p:nvPr/>
        </p:nvSpPr>
        <p:spPr>
          <a:xfrm>
            <a:off x="1800000" y="2714760"/>
            <a:ext cx="5280120" cy="252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CE2 Je sais lire et identifier un nombre écrit en lettres.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CM1 : Je comprends la construction des nombres.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7" name="Image 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2914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"/>
          <p:cNvSpPr/>
          <p:nvPr/>
        </p:nvSpPr>
        <p:spPr>
          <a:xfrm>
            <a:off x="360360" y="3418200"/>
            <a:ext cx="107964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CE2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"/>
          <p:cNvSpPr/>
          <p:nvPr/>
        </p:nvSpPr>
        <p:spPr>
          <a:xfrm>
            <a:off x="360360" y="3418200"/>
            <a:ext cx="8459640" cy="18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"/>
          <p:cNvSpPr/>
          <p:nvPr/>
        </p:nvSpPr>
        <p:spPr>
          <a:xfrm>
            <a:off x="251640" y="739800"/>
            <a:ext cx="136836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CM1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ZoneTexte 28"/>
          <p:cNvSpPr/>
          <p:nvPr/>
        </p:nvSpPr>
        <p:spPr>
          <a:xfrm>
            <a:off x="882000" y="4320000"/>
            <a:ext cx="74912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trois-mille-dix-sept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ZoneTexte 27"/>
          <p:cNvSpPr/>
          <p:nvPr/>
        </p:nvSpPr>
        <p:spPr>
          <a:xfrm>
            <a:off x="2283120" y="2162160"/>
            <a:ext cx="44449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28C 5U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"/>
          <p:cNvSpPr/>
          <p:nvPr/>
        </p:nvSpPr>
        <p:spPr>
          <a:xfrm>
            <a:off x="360360" y="3418200"/>
            <a:ext cx="107964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CE2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"/>
          <p:cNvSpPr/>
          <p:nvPr/>
        </p:nvSpPr>
        <p:spPr>
          <a:xfrm>
            <a:off x="360360" y="3418200"/>
            <a:ext cx="8459640" cy="18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"/>
          <p:cNvSpPr/>
          <p:nvPr/>
        </p:nvSpPr>
        <p:spPr>
          <a:xfrm>
            <a:off x="251640" y="739800"/>
            <a:ext cx="136836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CM1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Titre 10"/>
          <p:cNvSpPr txBox="1"/>
          <p:nvPr/>
        </p:nvSpPr>
        <p:spPr>
          <a:xfrm>
            <a:off x="588960" y="368280"/>
            <a:ext cx="21114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ZoneTexte 29"/>
          <p:cNvSpPr/>
          <p:nvPr/>
        </p:nvSpPr>
        <p:spPr>
          <a:xfrm>
            <a:off x="2283120" y="5303160"/>
            <a:ext cx="449712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7200" spc="-1" strike="noStrike">
                <a:solidFill>
                  <a:srgbClr val="c00000"/>
                </a:solidFill>
                <a:latin typeface="Calibri"/>
              </a:rPr>
              <a:t>3017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ZoneTexte 30"/>
          <p:cNvSpPr/>
          <p:nvPr/>
        </p:nvSpPr>
        <p:spPr>
          <a:xfrm>
            <a:off x="880560" y="3798720"/>
            <a:ext cx="74912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trois-mille-dix-sept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71" name="Groupe 2"/>
          <p:cNvGrpSpPr/>
          <p:nvPr/>
        </p:nvGrpSpPr>
        <p:grpSpPr>
          <a:xfrm>
            <a:off x="3011400" y="1731960"/>
            <a:ext cx="3234600" cy="1551240"/>
            <a:chOff x="3011400" y="1731960"/>
            <a:chExt cx="3234600" cy="1551240"/>
          </a:xfrm>
        </p:grpSpPr>
        <p:sp>
          <p:nvSpPr>
            <p:cNvPr id="172" name="Rectangle 42"/>
            <p:cNvSpPr/>
            <p:nvPr/>
          </p:nvSpPr>
          <p:spPr>
            <a:xfrm>
              <a:off x="4624560" y="1731960"/>
              <a:ext cx="810360" cy="565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3" name="Rectangle 43"/>
            <p:cNvSpPr/>
            <p:nvPr/>
          </p:nvSpPr>
          <p:spPr>
            <a:xfrm>
              <a:off x="5435640" y="1731960"/>
              <a:ext cx="810360" cy="565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4" name="Rectangle 44"/>
            <p:cNvSpPr/>
            <p:nvPr/>
          </p:nvSpPr>
          <p:spPr>
            <a:xfrm>
              <a:off x="4624560" y="229824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75" name="Rectangle 45"/>
            <p:cNvSpPr/>
            <p:nvPr/>
          </p:nvSpPr>
          <p:spPr>
            <a:xfrm>
              <a:off x="5435640" y="229824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76" name="Rectangle 46"/>
            <p:cNvSpPr/>
            <p:nvPr/>
          </p:nvSpPr>
          <p:spPr>
            <a:xfrm>
              <a:off x="3819240" y="1731960"/>
              <a:ext cx="810360" cy="566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7" name="Rectangle 47"/>
            <p:cNvSpPr/>
            <p:nvPr/>
          </p:nvSpPr>
          <p:spPr>
            <a:xfrm>
              <a:off x="3819240" y="229824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78" name="Rectangle 48"/>
            <p:cNvSpPr/>
            <p:nvPr/>
          </p:nvSpPr>
          <p:spPr>
            <a:xfrm>
              <a:off x="3011400" y="1731960"/>
              <a:ext cx="810360" cy="566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9" name="Rectangle 49"/>
            <p:cNvSpPr/>
            <p:nvPr/>
          </p:nvSpPr>
          <p:spPr>
            <a:xfrm>
              <a:off x="3011400" y="229824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180" name="ZoneTexte 31"/>
          <p:cNvSpPr/>
          <p:nvPr/>
        </p:nvSpPr>
        <p:spPr>
          <a:xfrm>
            <a:off x="2340000" y="360000"/>
            <a:ext cx="44449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28C 5U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ZoneTexte 32"/>
          <p:cNvSpPr/>
          <p:nvPr/>
        </p:nvSpPr>
        <p:spPr>
          <a:xfrm>
            <a:off x="2787120" y="2283120"/>
            <a:ext cx="36741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7030a0"/>
                </a:solidFill>
                <a:latin typeface="Calibri"/>
              </a:rPr>
              <a:t>2</a:t>
            </a:r>
            <a:r>
              <a:rPr b="1" lang="fr-FR" sz="4000" spc="-1" strike="noStrike">
                <a:solidFill>
                  <a:srgbClr val="7030a0"/>
                </a:solidFill>
                <a:latin typeface="Calibri"/>
              </a:rPr>
              <a:t>   </a:t>
            </a:r>
            <a:r>
              <a:rPr b="1" lang="fr-FR" sz="6000" spc="-1" strike="noStrike">
                <a:solidFill>
                  <a:srgbClr val="7030a0"/>
                </a:solidFill>
                <a:latin typeface="Calibri"/>
              </a:rPr>
              <a:t>8</a:t>
            </a:r>
            <a:r>
              <a:rPr b="1" lang="fr-FR" sz="4800" spc="-1" strike="noStrike">
                <a:solidFill>
                  <a:srgbClr val="7030a0"/>
                </a:solidFill>
                <a:latin typeface="Calibri"/>
              </a:rPr>
              <a:t>   </a:t>
            </a:r>
            <a:r>
              <a:rPr b="1" lang="fr-FR" sz="6000" spc="-1" strike="noStrike">
                <a:solidFill>
                  <a:srgbClr val="7030a0"/>
                </a:solidFill>
                <a:latin typeface="Calibri"/>
              </a:rPr>
              <a:t>0  5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2914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"/>
          <p:cNvSpPr/>
          <p:nvPr/>
        </p:nvSpPr>
        <p:spPr>
          <a:xfrm>
            <a:off x="360360" y="3418200"/>
            <a:ext cx="107964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CE2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"/>
          <p:cNvSpPr/>
          <p:nvPr/>
        </p:nvSpPr>
        <p:spPr>
          <a:xfrm>
            <a:off x="360360" y="3418200"/>
            <a:ext cx="8459640" cy="18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"/>
          <p:cNvSpPr/>
          <p:nvPr/>
        </p:nvSpPr>
        <p:spPr>
          <a:xfrm>
            <a:off x="251640" y="739800"/>
            <a:ext cx="136836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CM1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ZoneTexte 33"/>
          <p:cNvSpPr/>
          <p:nvPr/>
        </p:nvSpPr>
        <p:spPr>
          <a:xfrm>
            <a:off x="900000" y="4320000"/>
            <a:ext cx="74912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quatre-mille-cent-quatre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ZoneTexte 34"/>
          <p:cNvSpPr/>
          <p:nvPr/>
        </p:nvSpPr>
        <p:spPr>
          <a:xfrm>
            <a:off x="2283120" y="2162160"/>
            <a:ext cx="44449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139 D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0" name=""/>
          <p:cNvSpPr/>
          <p:nvPr/>
        </p:nvSpPr>
        <p:spPr>
          <a:xfrm>
            <a:off x="360360" y="3418200"/>
            <a:ext cx="107964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CE2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"/>
          <p:cNvSpPr/>
          <p:nvPr/>
        </p:nvSpPr>
        <p:spPr>
          <a:xfrm>
            <a:off x="360360" y="3418200"/>
            <a:ext cx="8459640" cy="18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"/>
          <p:cNvSpPr/>
          <p:nvPr/>
        </p:nvSpPr>
        <p:spPr>
          <a:xfrm>
            <a:off x="251640" y="739800"/>
            <a:ext cx="136836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CM1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Titre 12"/>
          <p:cNvSpPr txBox="1"/>
          <p:nvPr/>
        </p:nvSpPr>
        <p:spPr>
          <a:xfrm>
            <a:off x="588960" y="368280"/>
            <a:ext cx="21114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4" name="ZoneTexte 35"/>
          <p:cNvSpPr/>
          <p:nvPr/>
        </p:nvSpPr>
        <p:spPr>
          <a:xfrm>
            <a:off x="2283120" y="5284440"/>
            <a:ext cx="449712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7200" spc="-1" strike="noStrike">
                <a:solidFill>
                  <a:srgbClr val="c00000"/>
                </a:solidFill>
                <a:latin typeface="Calibri"/>
              </a:rPr>
              <a:t>4104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ZoneTexte 36"/>
          <p:cNvSpPr/>
          <p:nvPr/>
        </p:nvSpPr>
        <p:spPr>
          <a:xfrm>
            <a:off x="880560" y="3780000"/>
            <a:ext cx="74912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quatre-mille-cent-quatre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96" name="Groupe 3"/>
          <p:cNvGrpSpPr/>
          <p:nvPr/>
        </p:nvGrpSpPr>
        <p:grpSpPr>
          <a:xfrm>
            <a:off x="2886480" y="1740240"/>
            <a:ext cx="3234600" cy="1551240"/>
            <a:chOff x="2886480" y="1740240"/>
            <a:chExt cx="3234600" cy="1551240"/>
          </a:xfrm>
        </p:grpSpPr>
        <p:sp>
          <p:nvSpPr>
            <p:cNvPr id="197" name="Rectangle 50"/>
            <p:cNvSpPr/>
            <p:nvPr/>
          </p:nvSpPr>
          <p:spPr>
            <a:xfrm>
              <a:off x="4499640" y="1740240"/>
              <a:ext cx="810360" cy="565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8" name="Rectangle 51"/>
            <p:cNvSpPr/>
            <p:nvPr/>
          </p:nvSpPr>
          <p:spPr>
            <a:xfrm>
              <a:off x="5310720" y="1740240"/>
              <a:ext cx="810360" cy="565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9" name="Rectangle 52"/>
            <p:cNvSpPr/>
            <p:nvPr/>
          </p:nvSpPr>
          <p:spPr>
            <a:xfrm>
              <a:off x="4499640" y="230652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00" name="Rectangle 53"/>
            <p:cNvSpPr/>
            <p:nvPr/>
          </p:nvSpPr>
          <p:spPr>
            <a:xfrm>
              <a:off x="5310720" y="230652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01" name="Rectangle 54"/>
            <p:cNvSpPr/>
            <p:nvPr/>
          </p:nvSpPr>
          <p:spPr>
            <a:xfrm>
              <a:off x="3694320" y="1740240"/>
              <a:ext cx="810360" cy="566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2" name="Rectangle 55"/>
            <p:cNvSpPr/>
            <p:nvPr/>
          </p:nvSpPr>
          <p:spPr>
            <a:xfrm>
              <a:off x="3694320" y="230652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03" name="Rectangle 56"/>
            <p:cNvSpPr/>
            <p:nvPr/>
          </p:nvSpPr>
          <p:spPr>
            <a:xfrm>
              <a:off x="2886480" y="1740240"/>
              <a:ext cx="810360" cy="566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4" name="Rectangle 57"/>
            <p:cNvSpPr/>
            <p:nvPr/>
          </p:nvSpPr>
          <p:spPr>
            <a:xfrm>
              <a:off x="2886480" y="230652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205" name="ZoneTexte 37"/>
          <p:cNvSpPr/>
          <p:nvPr/>
        </p:nvSpPr>
        <p:spPr>
          <a:xfrm>
            <a:off x="2215080" y="368280"/>
            <a:ext cx="44449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139 D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ZoneTexte 38"/>
          <p:cNvSpPr/>
          <p:nvPr/>
        </p:nvSpPr>
        <p:spPr>
          <a:xfrm>
            <a:off x="2662200" y="2291400"/>
            <a:ext cx="36741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7030a0"/>
                </a:solidFill>
                <a:latin typeface="Calibri"/>
              </a:rPr>
              <a:t>1</a:t>
            </a:r>
            <a:r>
              <a:rPr b="1" lang="fr-FR" sz="4000" spc="-1" strike="noStrike">
                <a:solidFill>
                  <a:srgbClr val="7030a0"/>
                </a:solidFill>
                <a:latin typeface="Calibri"/>
              </a:rPr>
              <a:t>   </a:t>
            </a:r>
            <a:r>
              <a:rPr b="1" lang="fr-FR" sz="6000" spc="-1" strike="noStrike">
                <a:solidFill>
                  <a:srgbClr val="7030a0"/>
                </a:solidFill>
                <a:latin typeface="Calibri"/>
              </a:rPr>
              <a:t>3  9</a:t>
            </a:r>
            <a:r>
              <a:rPr b="1" lang="fr-FR" sz="6000" spc="-1" strike="noStrike">
                <a:solidFill>
                  <a:srgbClr val="7030a0"/>
                </a:solidFill>
                <a:latin typeface="Calibri"/>
              </a:rPr>
              <a:t>  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2914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9" name=""/>
          <p:cNvSpPr/>
          <p:nvPr/>
        </p:nvSpPr>
        <p:spPr>
          <a:xfrm>
            <a:off x="360360" y="3418200"/>
            <a:ext cx="107964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CE2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"/>
          <p:cNvSpPr/>
          <p:nvPr/>
        </p:nvSpPr>
        <p:spPr>
          <a:xfrm>
            <a:off x="360360" y="3418200"/>
            <a:ext cx="8459640" cy="18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"/>
          <p:cNvSpPr/>
          <p:nvPr/>
        </p:nvSpPr>
        <p:spPr>
          <a:xfrm>
            <a:off x="251640" y="739800"/>
            <a:ext cx="136836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CM1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ZoneTexte 40"/>
          <p:cNvSpPr/>
          <p:nvPr/>
        </p:nvSpPr>
        <p:spPr>
          <a:xfrm>
            <a:off x="2283120" y="2162160"/>
            <a:ext cx="44449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1M 150U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ZoneTexte 39"/>
          <p:cNvSpPr/>
          <p:nvPr/>
        </p:nvSpPr>
        <p:spPr>
          <a:xfrm>
            <a:off x="900000" y="4320000"/>
            <a:ext cx="74912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huit-mille-cinq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5" name=""/>
          <p:cNvSpPr/>
          <p:nvPr/>
        </p:nvSpPr>
        <p:spPr>
          <a:xfrm>
            <a:off x="360360" y="3418200"/>
            <a:ext cx="107964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CE2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"/>
          <p:cNvSpPr/>
          <p:nvPr/>
        </p:nvSpPr>
        <p:spPr>
          <a:xfrm>
            <a:off x="360360" y="3418200"/>
            <a:ext cx="8459640" cy="18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"/>
          <p:cNvSpPr/>
          <p:nvPr/>
        </p:nvSpPr>
        <p:spPr>
          <a:xfrm>
            <a:off x="251640" y="739800"/>
            <a:ext cx="136836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CM1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Titre 14"/>
          <p:cNvSpPr txBox="1"/>
          <p:nvPr/>
        </p:nvSpPr>
        <p:spPr>
          <a:xfrm>
            <a:off x="588960" y="368280"/>
            <a:ext cx="21114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9" name="ZoneTexte 41"/>
          <p:cNvSpPr/>
          <p:nvPr/>
        </p:nvSpPr>
        <p:spPr>
          <a:xfrm>
            <a:off x="2283120" y="5303160"/>
            <a:ext cx="449712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7200" spc="-1" strike="noStrike">
                <a:solidFill>
                  <a:srgbClr val="c00000"/>
                </a:solidFill>
                <a:latin typeface="Calibri"/>
              </a:rPr>
              <a:t>8005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ZoneTexte 42"/>
          <p:cNvSpPr/>
          <p:nvPr/>
        </p:nvSpPr>
        <p:spPr>
          <a:xfrm>
            <a:off x="880560" y="3798720"/>
            <a:ext cx="74912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huit-mille-cinq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21" name="Groupe 5"/>
          <p:cNvGrpSpPr/>
          <p:nvPr/>
        </p:nvGrpSpPr>
        <p:grpSpPr>
          <a:xfrm>
            <a:off x="3011400" y="1731960"/>
            <a:ext cx="3234600" cy="1551240"/>
            <a:chOff x="3011400" y="1731960"/>
            <a:chExt cx="3234600" cy="1551240"/>
          </a:xfrm>
        </p:grpSpPr>
        <p:sp>
          <p:nvSpPr>
            <p:cNvPr id="222" name="Rectangle 58"/>
            <p:cNvSpPr/>
            <p:nvPr/>
          </p:nvSpPr>
          <p:spPr>
            <a:xfrm>
              <a:off x="4624560" y="1731960"/>
              <a:ext cx="810360" cy="565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3" name="Rectangle 59"/>
            <p:cNvSpPr/>
            <p:nvPr/>
          </p:nvSpPr>
          <p:spPr>
            <a:xfrm>
              <a:off x="5435640" y="1731960"/>
              <a:ext cx="810360" cy="565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4" name="Rectangle 60"/>
            <p:cNvSpPr/>
            <p:nvPr/>
          </p:nvSpPr>
          <p:spPr>
            <a:xfrm>
              <a:off x="4624560" y="229824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25" name="Rectangle 61"/>
            <p:cNvSpPr/>
            <p:nvPr/>
          </p:nvSpPr>
          <p:spPr>
            <a:xfrm>
              <a:off x="5435640" y="229824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26" name="Rectangle 62"/>
            <p:cNvSpPr/>
            <p:nvPr/>
          </p:nvSpPr>
          <p:spPr>
            <a:xfrm>
              <a:off x="3819240" y="1731960"/>
              <a:ext cx="810360" cy="566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7" name="Rectangle 63"/>
            <p:cNvSpPr/>
            <p:nvPr/>
          </p:nvSpPr>
          <p:spPr>
            <a:xfrm>
              <a:off x="3819240" y="229824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28" name="Rectangle 64"/>
            <p:cNvSpPr/>
            <p:nvPr/>
          </p:nvSpPr>
          <p:spPr>
            <a:xfrm>
              <a:off x="3011400" y="1731960"/>
              <a:ext cx="810360" cy="566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9" name="Rectangle 65"/>
            <p:cNvSpPr/>
            <p:nvPr/>
          </p:nvSpPr>
          <p:spPr>
            <a:xfrm>
              <a:off x="3011400" y="229824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230" name="ZoneTexte 43"/>
          <p:cNvSpPr/>
          <p:nvPr/>
        </p:nvSpPr>
        <p:spPr>
          <a:xfrm>
            <a:off x="2340000" y="360000"/>
            <a:ext cx="44449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1M 150U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ZoneTexte 44"/>
          <p:cNvSpPr/>
          <p:nvPr/>
        </p:nvSpPr>
        <p:spPr>
          <a:xfrm>
            <a:off x="2787120" y="2283120"/>
            <a:ext cx="36741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7030a0"/>
                </a:solidFill>
                <a:latin typeface="Calibri"/>
              </a:rPr>
              <a:t>1</a:t>
            </a:r>
            <a:r>
              <a:rPr b="1" lang="fr-FR" sz="4000" spc="-1" strike="noStrike">
                <a:solidFill>
                  <a:srgbClr val="7030a0"/>
                </a:solidFill>
                <a:latin typeface="Calibri"/>
              </a:rPr>
              <a:t>   </a:t>
            </a:r>
            <a:r>
              <a:rPr b="1" lang="fr-FR" sz="6000" spc="-1" strike="noStrike">
                <a:solidFill>
                  <a:srgbClr val="7030a0"/>
                </a:solidFill>
                <a:latin typeface="Calibri"/>
              </a:rPr>
              <a:t>1</a:t>
            </a:r>
            <a:r>
              <a:rPr b="1" lang="fr-FR" sz="4800" spc="-1" strike="noStrike">
                <a:solidFill>
                  <a:srgbClr val="7030a0"/>
                </a:solidFill>
                <a:latin typeface="Calibri"/>
              </a:rPr>
              <a:t>   </a:t>
            </a:r>
            <a:r>
              <a:rPr b="1" lang="fr-FR" sz="6000" spc="-1" strike="noStrike">
                <a:solidFill>
                  <a:srgbClr val="7030a0"/>
                </a:solidFill>
                <a:latin typeface="Calibri"/>
              </a:rPr>
              <a:t>5  0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2914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4" name=""/>
          <p:cNvSpPr/>
          <p:nvPr/>
        </p:nvSpPr>
        <p:spPr>
          <a:xfrm>
            <a:off x="360360" y="3418200"/>
            <a:ext cx="107964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CE2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"/>
          <p:cNvSpPr/>
          <p:nvPr/>
        </p:nvSpPr>
        <p:spPr>
          <a:xfrm>
            <a:off x="360360" y="3418200"/>
            <a:ext cx="8459640" cy="18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"/>
          <p:cNvSpPr/>
          <p:nvPr/>
        </p:nvSpPr>
        <p:spPr>
          <a:xfrm>
            <a:off x="251640" y="739800"/>
            <a:ext cx="136836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CM1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ZoneTexte 46"/>
          <p:cNvSpPr/>
          <p:nvPr/>
        </p:nvSpPr>
        <p:spPr>
          <a:xfrm>
            <a:off x="880560" y="4070160"/>
            <a:ext cx="74912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sept-mille-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quatre-vingt-douze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ZoneTexte 45"/>
          <p:cNvSpPr/>
          <p:nvPr/>
        </p:nvSpPr>
        <p:spPr>
          <a:xfrm>
            <a:off x="900000" y="1697400"/>
            <a:ext cx="74912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43C 1U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0" name=""/>
          <p:cNvSpPr/>
          <p:nvPr/>
        </p:nvSpPr>
        <p:spPr>
          <a:xfrm>
            <a:off x="360360" y="3418200"/>
            <a:ext cx="107964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CE2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"/>
          <p:cNvSpPr/>
          <p:nvPr/>
        </p:nvSpPr>
        <p:spPr>
          <a:xfrm>
            <a:off x="360360" y="3418200"/>
            <a:ext cx="8459640" cy="18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"/>
          <p:cNvSpPr/>
          <p:nvPr/>
        </p:nvSpPr>
        <p:spPr>
          <a:xfrm>
            <a:off x="251640" y="739800"/>
            <a:ext cx="136836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CM1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Titre 16"/>
          <p:cNvSpPr txBox="1"/>
          <p:nvPr/>
        </p:nvSpPr>
        <p:spPr>
          <a:xfrm>
            <a:off x="588960" y="368280"/>
            <a:ext cx="21114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4" name="ZoneTexte 47"/>
          <p:cNvSpPr/>
          <p:nvPr/>
        </p:nvSpPr>
        <p:spPr>
          <a:xfrm>
            <a:off x="2283120" y="5303160"/>
            <a:ext cx="449712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7200" spc="-1" strike="noStrike">
                <a:solidFill>
                  <a:srgbClr val="c00000"/>
                </a:solidFill>
                <a:latin typeface="Calibri"/>
              </a:rPr>
              <a:t>7092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ZoneTexte 48"/>
          <p:cNvSpPr/>
          <p:nvPr/>
        </p:nvSpPr>
        <p:spPr>
          <a:xfrm>
            <a:off x="880560" y="3798720"/>
            <a:ext cx="74912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Sept-mille-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quatre-vingt-douze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46" name="Groupe 8"/>
          <p:cNvGrpSpPr/>
          <p:nvPr/>
        </p:nvGrpSpPr>
        <p:grpSpPr>
          <a:xfrm>
            <a:off x="2973960" y="1555920"/>
            <a:ext cx="3234600" cy="1551240"/>
            <a:chOff x="2973960" y="1555920"/>
            <a:chExt cx="3234600" cy="1551240"/>
          </a:xfrm>
        </p:grpSpPr>
        <p:sp>
          <p:nvSpPr>
            <p:cNvPr id="247" name="Rectangle 66"/>
            <p:cNvSpPr/>
            <p:nvPr/>
          </p:nvSpPr>
          <p:spPr>
            <a:xfrm>
              <a:off x="4587120" y="1555920"/>
              <a:ext cx="810360" cy="565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48" name="Rectangle 67"/>
            <p:cNvSpPr/>
            <p:nvPr/>
          </p:nvSpPr>
          <p:spPr>
            <a:xfrm>
              <a:off x="5398200" y="1555920"/>
              <a:ext cx="810360" cy="565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49" name="Rectangle 68"/>
            <p:cNvSpPr/>
            <p:nvPr/>
          </p:nvSpPr>
          <p:spPr>
            <a:xfrm>
              <a:off x="4587120" y="212220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50" name="Rectangle 69"/>
            <p:cNvSpPr/>
            <p:nvPr/>
          </p:nvSpPr>
          <p:spPr>
            <a:xfrm>
              <a:off x="5398200" y="212220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51" name="Rectangle 70"/>
            <p:cNvSpPr/>
            <p:nvPr/>
          </p:nvSpPr>
          <p:spPr>
            <a:xfrm>
              <a:off x="3781800" y="1555920"/>
              <a:ext cx="810360" cy="566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2" name="Rectangle 71"/>
            <p:cNvSpPr/>
            <p:nvPr/>
          </p:nvSpPr>
          <p:spPr>
            <a:xfrm>
              <a:off x="3781800" y="212220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53" name="Rectangle 72"/>
            <p:cNvSpPr/>
            <p:nvPr/>
          </p:nvSpPr>
          <p:spPr>
            <a:xfrm>
              <a:off x="2973960" y="1555920"/>
              <a:ext cx="810360" cy="566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4" name="Rectangle 73"/>
            <p:cNvSpPr/>
            <p:nvPr/>
          </p:nvSpPr>
          <p:spPr>
            <a:xfrm>
              <a:off x="2973960" y="212220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255" name="ZoneTexte 4"/>
          <p:cNvSpPr/>
          <p:nvPr/>
        </p:nvSpPr>
        <p:spPr>
          <a:xfrm>
            <a:off x="900000" y="540000"/>
            <a:ext cx="74912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43C 1U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ZoneTexte 49"/>
          <p:cNvSpPr/>
          <p:nvPr/>
        </p:nvSpPr>
        <p:spPr>
          <a:xfrm>
            <a:off x="2749680" y="2107080"/>
            <a:ext cx="36741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7030a0"/>
                </a:solidFill>
                <a:latin typeface="Calibri"/>
              </a:rPr>
              <a:t>4</a:t>
            </a:r>
            <a:r>
              <a:rPr b="1" lang="fr-FR" sz="4000" spc="-1" strike="noStrike">
                <a:solidFill>
                  <a:srgbClr val="7030a0"/>
                </a:solidFill>
                <a:latin typeface="Calibri"/>
              </a:rPr>
              <a:t>   </a:t>
            </a:r>
            <a:r>
              <a:rPr b="1" lang="fr-FR" sz="6000" spc="-1" strike="noStrike">
                <a:solidFill>
                  <a:srgbClr val="7030a0"/>
                </a:solidFill>
                <a:latin typeface="Calibri"/>
              </a:rPr>
              <a:t>3</a:t>
            </a:r>
            <a:r>
              <a:rPr b="1" lang="fr-FR" sz="4800" spc="-1" strike="noStrike">
                <a:solidFill>
                  <a:srgbClr val="7030a0"/>
                </a:solidFill>
                <a:latin typeface="Calibri"/>
              </a:rPr>
              <a:t>   </a:t>
            </a:r>
            <a:r>
              <a:rPr b="1" lang="fr-FR" sz="6000" spc="-1" strike="noStrike">
                <a:solidFill>
                  <a:srgbClr val="7030a0"/>
                </a:solidFill>
                <a:latin typeface="Calibri"/>
              </a:rPr>
              <a:t>0  1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2914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ZoneTexte 3"/>
          <p:cNvSpPr/>
          <p:nvPr/>
        </p:nvSpPr>
        <p:spPr>
          <a:xfrm>
            <a:off x="1620000" y="4218480"/>
            <a:ext cx="576000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mille-soixante-douze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"/>
          <p:cNvSpPr/>
          <p:nvPr/>
        </p:nvSpPr>
        <p:spPr>
          <a:xfrm>
            <a:off x="360360" y="3418200"/>
            <a:ext cx="107964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CE2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"/>
          <p:cNvSpPr/>
          <p:nvPr/>
        </p:nvSpPr>
        <p:spPr>
          <a:xfrm>
            <a:off x="360360" y="3418200"/>
            <a:ext cx="8459640" cy="18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"/>
          <p:cNvSpPr/>
          <p:nvPr/>
        </p:nvSpPr>
        <p:spPr>
          <a:xfrm>
            <a:off x="251640" y="739800"/>
            <a:ext cx="136836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CM1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ZoneTexte 1"/>
          <p:cNvSpPr/>
          <p:nvPr/>
        </p:nvSpPr>
        <p:spPr>
          <a:xfrm>
            <a:off x="2395080" y="900000"/>
            <a:ext cx="44449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2M 3C 1D 4U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5" name="Groupe 4"/>
          <p:cNvGrpSpPr/>
          <p:nvPr/>
        </p:nvGrpSpPr>
        <p:grpSpPr>
          <a:xfrm>
            <a:off x="3066480" y="1720800"/>
            <a:ext cx="3234600" cy="1551240"/>
            <a:chOff x="3066480" y="1720800"/>
            <a:chExt cx="3234600" cy="1551240"/>
          </a:xfrm>
        </p:grpSpPr>
        <p:sp>
          <p:nvSpPr>
            <p:cNvPr id="56" name="Rectangle 5"/>
            <p:cNvSpPr/>
            <p:nvPr/>
          </p:nvSpPr>
          <p:spPr>
            <a:xfrm>
              <a:off x="4679640" y="1720800"/>
              <a:ext cx="810360" cy="565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7" name="Rectangle 6"/>
            <p:cNvSpPr/>
            <p:nvPr/>
          </p:nvSpPr>
          <p:spPr>
            <a:xfrm>
              <a:off x="5490720" y="1720800"/>
              <a:ext cx="810360" cy="565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8" name="Rectangle 7"/>
            <p:cNvSpPr/>
            <p:nvPr/>
          </p:nvSpPr>
          <p:spPr>
            <a:xfrm>
              <a:off x="4679640" y="228708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9" name="Rectangle 8"/>
            <p:cNvSpPr/>
            <p:nvPr/>
          </p:nvSpPr>
          <p:spPr>
            <a:xfrm>
              <a:off x="5490720" y="228708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0" name="Rectangle 9"/>
            <p:cNvSpPr/>
            <p:nvPr/>
          </p:nvSpPr>
          <p:spPr>
            <a:xfrm>
              <a:off x="3874320" y="1720800"/>
              <a:ext cx="810360" cy="566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1" name="Rectangle 10"/>
            <p:cNvSpPr/>
            <p:nvPr/>
          </p:nvSpPr>
          <p:spPr>
            <a:xfrm>
              <a:off x="3874320" y="228708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2" name="Rectangle 11"/>
            <p:cNvSpPr/>
            <p:nvPr/>
          </p:nvSpPr>
          <p:spPr>
            <a:xfrm>
              <a:off x="3066480" y="1720800"/>
              <a:ext cx="810360" cy="566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3" name="Rectangle 12"/>
            <p:cNvSpPr/>
            <p:nvPr/>
          </p:nvSpPr>
          <p:spPr>
            <a:xfrm>
              <a:off x="3066480" y="228708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ZoneTexte 2"/>
          <p:cNvSpPr/>
          <p:nvPr/>
        </p:nvSpPr>
        <p:spPr>
          <a:xfrm>
            <a:off x="1620000" y="4218480"/>
            <a:ext cx="576000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mille-soixante-douze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"/>
          <p:cNvSpPr/>
          <p:nvPr/>
        </p:nvSpPr>
        <p:spPr>
          <a:xfrm>
            <a:off x="360360" y="3418200"/>
            <a:ext cx="107964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CE2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"/>
          <p:cNvSpPr/>
          <p:nvPr/>
        </p:nvSpPr>
        <p:spPr>
          <a:xfrm>
            <a:off x="360360" y="3418200"/>
            <a:ext cx="8459640" cy="18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"/>
          <p:cNvSpPr/>
          <p:nvPr/>
        </p:nvSpPr>
        <p:spPr>
          <a:xfrm>
            <a:off x="251640" y="739800"/>
            <a:ext cx="136836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CM1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ZoneTexte 6"/>
          <p:cNvSpPr/>
          <p:nvPr/>
        </p:nvSpPr>
        <p:spPr>
          <a:xfrm>
            <a:off x="2395080" y="900000"/>
            <a:ext cx="44449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2M 3C 1D 4U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ZoneTexte 7"/>
          <p:cNvSpPr/>
          <p:nvPr/>
        </p:nvSpPr>
        <p:spPr>
          <a:xfrm>
            <a:off x="2694600" y="4680000"/>
            <a:ext cx="367416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7200" spc="-1" strike="noStrike">
                <a:solidFill>
                  <a:srgbClr val="c00000"/>
                </a:solidFill>
                <a:latin typeface="Calibri"/>
              </a:rPr>
              <a:t>1072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Titre 2"/>
          <p:cNvSpPr txBox="1"/>
          <p:nvPr/>
        </p:nvSpPr>
        <p:spPr>
          <a:xfrm>
            <a:off x="588960" y="368280"/>
            <a:ext cx="21114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72" name="Groupe 15"/>
          <p:cNvGrpSpPr/>
          <p:nvPr/>
        </p:nvGrpSpPr>
        <p:grpSpPr>
          <a:xfrm>
            <a:off x="2985840" y="1620000"/>
            <a:ext cx="3234600" cy="1551240"/>
            <a:chOff x="2985840" y="1620000"/>
            <a:chExt cx="3234600" cy="1551240"/>
          </a:xfrm>
        </p:grpSpPr>
        <p:sp>
          <p:nvSpPr>
            <p:cNvPr id="73" name="Rectangle 1"/>
            <p:cNvSpPr/>
            <p:nvPr/>
          </p:nvSpPr>
          <p:spPr>
            <a:xfrm>
              <a:off x="4599000" y="1620000"/>
              <a:ext cx="810360" cy="565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4" name="Rectangle 2"/>
            <p:cNvSpPr/>
            <p:nvPr/>
          </p:nvSpPr>
          <p:spPr>
            <a:xfrm>
              <a:off x="5410080" y="1620000"/>
              <a:ext cx="810360" cy="565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5" name="Rectangle 3"/>
            <p:cNvSpPr/>
            <p:nvPr/>
          </p:nvSpPr>
          <p:spPr>
            <a:xfrm>
              <a:off x="4599000" y="218628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6" name="Rectangle 13"/>
            <p:cNvSpPr/>
            <p:nvPr/>
          </p:nvSpPr>
          <p:spPr>
            <a:xfrm>
              <a:off x="5410080" y="218628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7" name="Rectangle 14"/>
            <p:cNvSpPr/>
            <p:nvPr/>
          </p:nvSpPr>
          <p:spPr>
            <a:xfrm>
              <a:off x="3793680" y="1620000"/>
              <a:ext cx="810360" cy="566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8" name="Rectangle 15"/>
            <p:cNvSpPr/>
            <p:nvPr/>
          </p:nvSpPr>
          <p:spPr>
            <a:xfrm>
              <a:off x="3793680" y="218628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9" name="Rectangle 24"/>
            <p:cNvSpPr/>
            <p:nvPr/>
          </p:nvSpPr>
          <p:spPr>
            <a:xfrm>
              <a:off x="2985840" y="1620000"/>
              <a:ext cx="810360" cy="566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0" name="Rectangle 25"/>
            <p:cNvSpPr/>
            <p:nvPr/>
          </p:nvSpPr>
          <p:spPr>
            <a:xfrm>
              <a:off x="2985840" y="218628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81" name="ZoneTexte 8"/>
          <p:cNvSpPr/>
          <p:nvPr/>
        </p:nvSpPr>
        <p:spPr>
          <a:xfrm>
            <a:off x="2700000" y="2156040"/>
            <a:ext cx="36741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7030a0"/>
                </a:solidFill>
                <a:latin typeface="Calibri"/>
              </a:rPr>
              <a:t>2   3   1  4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2914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"/>
          <p:cNvSpPr/>
          <p:nvPr/>
        </p:nvSpPr>
        <p:spPr>
          <a:xfrm>
            <a:off x="360360" y="3418200"/>
            <a:ext cx="107964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CE2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"/>
          <p:cNvSpPr/>
          <p:nvPr/>
        </p:nvSpPr>
        <p:spPr>
          <a:xfrm>
            <a:off x="360360" y="3418200"/>
            <a:ext cx="8459640" cy="18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"/>
          <p:cNvSpPr/>
          <p:nvPr/>
        </p:nvSpPr>
        <p:spPr>
          <a:xfrm>
            <a:off x="251640" y="739800"/>
            <a:ext cx="136836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CM1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ZoneTexte 9"/>
          <p:cNvSpPr/>
          <p:nvPr/>
        </p:nvSpPr>
        <p:spPr>
          <a:xfrm>
            <a:off x="788760" y="4140000"/>
            <a:ext cx="74912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deux-mille-cent-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quatre-vingt-deux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ZoneTexte 10"/>
          <p:cNvSpPr/>
          <p:nvPr/>
        </p:nvSpPr>
        <p:spPr>
          <a:xfrm>
            <a:off x="2283120" y="1341360"/>
            <a:ext cx="44449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5M 8C 2U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"/>
          <p:cNvSpPr/>
          <p:nvPr/>
        </p:nvSpPr>
        <p:spPr>
          <a:xfrm>
            <a:off x="360360" y="3418200"/>
            <a:ext cx="107964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CE2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"/>
          <p:cNvSpPr/>
          <p:nvPr/>
        </p:nvSpPr>
        <p:spPr>
          <a:xfrm>
            <a:off x="360360" y="3418200"/>
            <a:ext cx="8459640" cy="18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"/>
          <p:cNvSpPr/>
          <p:nvPr/>
        </p:nvSpPr>
        <p:spPr>
          <a:xfrm>
            <a:off x="251640" y="739800"/>
            <a:ext cx="136836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CM1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Titre 4"/>
          <p:cNvSpPr txBox="1"/>
          <p:nvPr/>
        </p:nvSpPr>
        <p:spPr>
          <a:xfrm>
            <a:off x="588960" y="368280"/>
            <a:ext cx="21114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ZoneTexte 11"/>
          <p:cNvSpPr/>
          <p:nvPr/>
        </p:nvSpPr>
        <p:spPr>
          <a:xfrm>
            <a:off x="2283120" y="5293080"/>
            <a:ext cx="449712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7200" spc="-1" strike="noStrike">
                <a:solidFill>
                  <a:srgbClr val="c00000"/>
                </a:solidFill>
                <a:latin typeface="Calibri"/>
              </a:rPr>
              <a:t>2182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ZoneTexte 13"/>
          <p:cNvSpPr/>
          <p:nvPr/>
        </p:nvSpPr>
        <p:spPr>
          <a:xfrm>
            <a:off x="880560" y="3788640"/>
            <a:ext cx="74912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deux-mille-cent-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quatre-vingt-deux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6" name="Groupe 7"/>
          <p:cNvGrpSpPr/>
          <p:nvPr/>
        </p:nvGrpSpPr>
        <p:grpSpPr>
          <a:xfrm>
            <a:off x="3011400" y="1740240"/>
            <a:ext cx="3234600" cy="1551240"/>
            <a:chOff x="3011400" y="1740240"/>
            <a:chExt cx="3234600" cy="1551240"/>
          </a:xfrm>
        </p:grpSpPr>
        <p:sp>
          <p:nvSpPr>
            <p:cNvPr id="97" name="Rectangle 16"/>
            <p:cNvSpPr/>
            <p:nvPr/>
          </p:nvSpPr>
          <p:spPr>
            <a:xfrm>
              <a:off x="4624560" y="1740240"/>
              <a:ext cx="810360" cy="565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8" name="Rectangle 17"/>
            <p:cNvSpPr/>
            <p:nvPr/>
          </p:nvSpPr>
          <p:spPr>
            <a:xfrm>
              <a:off x="5435640" y="1740240"/>
              <a:ext cx="810360" cy="565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9" name="Rectangle 18"/>
            <p:cNvSpPr/>
            <p:nvPr/>
          </p:nvSpPr>
          <p:spPr>
            <a:xfrm>
              <a:off x="4624560" y="230652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0" name="Rectangle 19"/>
            <p:cNvSpPr/>
            <p:nvPr/>
          </p:nvSpPr>
          <p:spPr>
            <a:xfrm>
              <a:off x="5435640" y="230652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1" name="Rectangle 20"/>
            <p:cNvSpPr/>
            <p:nvPr/>
          </p:nvSpPr>
          <p:spPr>
            <a:xfrm>
              <a:off x="3819240" y="1740240"/>
              <a:ext cx="810360" cy="566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2" name="Rectangle 21"/>
            <p:cNvSpPr/>
            <p:nvPr/>
          </p:nvSpPr>
          <p:spPr>
            <a:xfrm>
              <a:off x="3819240" y="230652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3" name="Rectangle 22"/>
            <p:cNvSpPr/>
            <p:nvPr/>
          </p:nvSpPr>
          <p:spPr>
            <a:xfrm>
              <a:off x="3011400" y="1740240"/>
              <a:ext cx="810360" cy="566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4" name="Rectangle 23"/>
            <p:cNvSpPr/>
            <p:nvPr/>
          </p:nvSpPr>
          <p:spPr>
            <a:xfrm>
              <a:off x="3011400" y="230652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105" name="ZoneTexte 12"/>
          <p:cNvSpPr/>
          <p:nvPr/>
        </p:nvSpPr>
        <p:spPr>
          <a:xfrm>
            <a:off x="2340000" y="368280"/>
            <a:ext cx="44449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5M 8C 2U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ZoneTexte 16"/>
          <p:cNvSpPr/>
          <p:nvPr/>
        </p:nvSpPr>
        <p:spPr>
          <a:xfrm>
            <a:off x="2725560" y="2276280"/>
            <a:ext cx="36741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7030a0"/>
                </a:solidFill>
                <a:latin typeface="Calibri"/>
              </a:rPr>
              <a:t>5   8   0  2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2914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"/>
          <p:cNvSpPr/>
          <p:nvPr/>
        </p:nvSpPr>
        <p:spPr>
          <a:xfrm>
            <a:off x="360360" y="3418200"/>
            <a:ext cx="107964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CE2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"/>
          <p:cNvSpPr/>
          <p:nvPr/>
        </p:nvSpPr>
        <p:spPr>
          <a:xfrm>
            <a:off x="360360" y="3418200"/>
            <a:ext cx="8459640" cy="18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"/>
          <p:cNvSpPr/>
          <p:nvPr/>
        </p:nvSpPr>
        <p:spPr>
          <a:xfrm>
            <a:off x="251640" y="739800"/>
            <a:ext cx="136836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CM1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ZoneTexte 14"/>
          <p:cNvSpPr/>
          <p:nvPr/>
        </p:nvSpPr>
        <p:spPr>
          <a:xfrm>
            <a:off x="880560" y="4070160"/>
            <a:ext cx="74912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cinq-mille-six-cent-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vingt-deux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ZoneTexte 15"/>
          <p:cNvSpPr/>
          <p:nvPr/>
        </p:nvSpPr>
        <p:spPr>
          <a:xfrm>
            <a:off x="2283120" y="2162160"/>
            <a:ext cx="44449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8M 9C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"/>
          <p:cNvSpPr/>
          <p:nvPr/>
        </p:nvSpPr>
        <p:spPr>
          <a:xfrm>
            <a:off x="360360" y="3418200"/>
            <a:ext cx="107964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CE2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"/>
          <p:cNvSpPr/>
          <p:nvPr/>
        </p:nvSpPr>
        <p:spPr>
          <a:xfrm>
            <a:off x="360360" y="3418200"/>
            <a:ext cx="8459640" cy="18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"/>
          <p:cNvSpPr/>
          <p:nvPr/>
        </p:nvSpPr>
        <p:spPr>
          <a:xfrm>
            <a:off x="251640" y="739800"/>
            <a:ext cx="136836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CM1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Titre 6"/>
          <p:cNvSpPr txBox="1"/>
          <p:nvPr/>
        </p:nvSpPr>
        <p:spPr>
          <a:xfrm>
            <a:off x="588960" y="368280"/>
            <a:ext cx="21114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19" name="Groupe 6"/>
          <p:cNvGrpSpPr/>
          <p:nvPr/>
        </p:nvGrpSpPr>
        <p:grpSpPr>
          <a:xfrm>
            <a:off x="2886480" y="1731960"/>
            <a:ext cx="3234600" cy="1551240"/>
            <a:chOff x="2886480" y="1731960"/>
            <a:chExt cx="3234600" cy="1551240"/>
          </a:xfrm>
        </p:grpSpPr>
        <p:sp>
          <p:nvSpPr>
            <p:cNvPr id="120" name="Rectangle 26"/>
            <p:cNvSpPr/>
            <p:nvPr/>
          </p:nvSpPr>
          <p:spPr>
            <a:xfrm>
              <a:off x="4499640" y="1731960"/>
              <a:ext cx="810360" cy="565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1" name="Rectangle 27"/>
            <p:cNvSpPr/>
            <p:nvPr/>
          </p:nvSpPr>
          <p:spPr>
            <a:xfrm>
              <a:off x="5310720" y="1731960"/>
              <a:ext cx="810360" cy="565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2" name="Rectangle 28"/>
            <p:cNvSpPr/>
            <p:nvPr/>
          </p:nvSpPr>
          <p:spPr>
            <a:xfrm>
              <a:off x="4499640" y="229824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3" name="Rectangle 29"/>
            <p:cNvSpPr/>
            <p:nvPr/>
          </p:nvSpPr>
          <p:spPr>
            <a:xfrm>
              <a:off x="5310720" y="229824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4" name="Rectangle 30"/>
            <p:cNvSpPr/>
            <p:nvPr/>
          </p:nvSpPr>
          <p:spPr>
            <a:xfrm>
              <a:off x="3694320" y="1731960"/>
              <a:ext cx="810360" cy="566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5" name="Rectangle 31"/>
            <p:cNvSpPr/>
            <p:nvPr/>
          </p:nvSpPr>
          <p:spPr>
            <a:xfrm>
              <a:off x="3694320" y="229824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6" name="Rectangle 32"/>
            <p:cNvSpPr/>
            <p:nvPr/>
          </p:nvSpPr>
          <p:spPr>
            <a:xfrm>
              <a:off x="2886480" y="1731960"/>
              <a:ext cx="810360" cy="566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7" name="Rectangle 33"/>
            <p:cNvSpPr/>
            <p:nvPr/>
          </p:nvSpPr>
          <p:spPr>
            <a:xfrm>
              <a:off x="2886480" y="229824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128" name="ZoneTexte 19"/>
          <p:cNvSpPr/>
          <p:nvPr/>
        </p:nvSpPr>
        <p:spPr>
          <a:xfrm>
            <a:off x="2215080" y="360000"/>
            <a:ext cx="44449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8M 9C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ZoneTexte 20"/>
          <p:cNvSpPr/>
          <p:nvPr/>
        </p:nvSpPr>
        <p:spPr>
          <a:xfrm>
            <a:off x="2662200" y="2283120"/>
            <a:ext cx="36741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7030a0"/>
                </a:solidFill>
                <a:latin typeface="Calibri"/>
              </a:rPr>
              <a:t>8</a:t>
            </a:r>
            <a:r>
              <a:rPr b="1" lang="fr-FR" sz="4000" spc="-1" strike="noStrike">
                <a:solidFill>
                  <a:srgbClr val="7030a0"/>
                </a:solidFill>
                <a:latin typeface="Calibri"/>
              </a:rPr>
              <a:t>   </a:t>
            </a:r>
            <a:r>
              <a:rPr b="1" lang="fr-FR" sz="6000" spc="-1" strike="noStrike">
                <a:solidFill>
                  <a:srgbClr val="7030a0"/>
                </a:solidFill>
                <a:latin typeface="Calibri"/>
              </a:rPr>
              <a:t>9</a:t>
            </a:r>
            <a:r>
              <a:rPr b="1" lang="fr-FR" sz="4800" spc="-1" strike="noStrike">
                <a:solidFill>
                  <a:srgbClr val="7030a0"/>
                </a:solidFill>
                <a:latin typeface="Calibri"/>
              </a:rPr>
              <a:t>   </a:t>
            </a:r>
            <a:r>
              <a:rPr b="1" lang="fr-FR" sz="6000" spc="-1" strike="noStrike">
                <a:solidFill>
                  <a:srgbClr val="7030a0"/>
                </a:solidFill>
                <a:latin typeface="Calibri"/>
              </a:rPr>
              <a:t>0  0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ZoneTexte 17"/>
          <p:cNvSpPr/>
          <p:nvPr/>
        </p:nvSpPr>
        <p:spPr>
          <a:xfrm>
            <a:off x="2283120" y="5303160"/>
            <a:ext cx="449712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7200" spc="-1" strike="noStrike">
                <a:solidFill>
                  <a:srgbClr val="c00000"/>
                </a:solidFill>
                <a:latin typeface="Calibri"/>
              </a:rPr>
              <a:t>5622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ZoneTexte 18"/>
          <p:cNvSpPr/>
          <p:nvPr/>
        </p:nvSpPr>
        <p:spPr>
          <a:xfrm>
            <a:off x="880560" y="3798720"/>
            <a:ext cx="7491240" cy="228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cinq-mille-six-cent-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vingt-deux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2914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"/>
          <p:cNvSpPr/>
          <p:nvPr/>
        </p:nvSpPr>
        <p:spPr>
          <a:xfrm>
            <a:off x="360360" y="3418200"/>
            <a:ext cx="107964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CE2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>
            <a:off x="360360" y="3418200"/>
            <a:ext cx="8459640" cy="18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"/>
          <p:cNvSpPr/>
          <p:nvPr/>
        </p:nvSpPr>
        <p:spPr>
          <a:xfrm>
            <a:off x="251640" y="739800"/>
            <a:ext cx="136836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CM1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ZoneTexte 22"/>
          <p:cNvSpPr/>
          <p:nvPr/>
        </p:nvSpPr>
        <p:spPr>
          <a:xfrm>
            <a:off x="2283120" y="2162160"/>
            <a:ext cx="44449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4M 13D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ZoneTexte 21"/>
          <p:cNvSpPr/>
          <p:nvPr/>
        </p:nvSpPr>
        <p:spPr>
          <a:xfrm>
            <a:off x="788760" y="4320000"/>
            <a:ext cx="74912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neuf-mille-trois-cent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"/>
          <p:cNvSpPr/>
          <p:nvPr/>
        </p:nvSpPr>
        <p:spPr>
          <a:xfrm>
            <a:off x="360360" y="3418200"/>
            <a:ext cx="107964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CE2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"/>
          <p:cNvSpPr/>
          <p:nvPr/>
        </p:nvSpPr>
        <p:spPr>
          <a:xfrm>
            <a:off x="360360" y="3418200"/>
            <a:ext cx="8459640" cy="18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"/>
          <p:cNvSpPr/>
          <p:nvPr/>
        </p:nvSpPr>
        <p:spPr>
          <a:xfrm>
            <a:off x="251640" y="739800"/>
            <a:ext cx="136836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1"/>
              </a:spcBef>
              <a:spcAft>
                <a:spcPts val="11"/>
              </a:spcAft>
              <a:tabLst>
                <a:tab algn="l" pos="0"/>
                <a:tab algn="l" pos="723960"/>
                <a:tab algn="l" pos="1447920"/>
                <a:tab algn="l" pos="2171880"/>
                <a:tab algn="l" pos="2895480"/>
                <a:tab algn="l" pos="3619440"/>
                <a:tab algn="l" pos="4343400"/>
                <a:tab algn="l" pos="5067360"/>
                <a:tab algn="l" pos="5391000"/>
                <a:tab algn="l" pos="5840280"/>
                <a:tab algn="l" pos="6289560"/>
                <a:tab algn="l" pos="6738840"/>
                <a:tab algn="l" pos="7188120"/>
                <a:tab algn="l" pos="7637400"/>
                <a:tab algn="l" pos="8086680"/>
                <a:tab algn="l" pos="853596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CM1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Titre 8"/>
          <p:cNvSpPr txBox="1"/>
          <p:nvPr/>
        </p:nvSpPr>
        <p:spPr>
          <a:xfrm>
            <a:off x="588960" y="368280"/>
            <a:ext cx="21114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ZoneTexte 25"/>
          <p:cNvSpPr/>
          <p:nvPr/>
        </p:nvSpPr>
        <p:spPr>
          <a:xfrm>
            <a:off x="2283120" y="5284440"/>
            <a:ext cx="449712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7200" spc="-1" strike="noStrike">
                <a:solidFill>
                  <a:srgbClr val="c00000"/>
                </a:solidFill>
                <a:latin typeface="Calibri"/>
              </a:rPr>
              <a:t>9300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ZoneTexte 26"/>
          <p:cNvSpPr/>
          <p:nvPr/>
        </p:nvSpPr>
        <p:spPr>
          <a:xfrm>
            <a:off x="880560" y="3780000"/>
            <a:ext cx="74912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neuf-mille-trois-cent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46" name="Groupe 1"/>
          <p:cNvGrpSpPr/>
          <p:nvPr/>
        </p:nvGrpSpPr>
        <p:grpSpPr>
          <a:xfrm>
            <a:off x="2953800" y="1659960"/>
            <a:ext cx="3234600" cy="1551240"/>
            <a:chOff x="2953800" y="1659960"/>
            <a:chExt cx="3234600" cy="1551240"/>
          </a:xfrm>
        </p:grpSpPr>
        <p:sp>
          <p:nvSpPr>
            <p:cNvPr id="147" name="Rectangle 34"/>
            <p:cNvSpPr/>
            <p:nvPr/>
          </p:nvSpPr>
          <p:spPr>
            <a:xfrm>
              <a:off x="4566960" y="1659960"/>
              <a:ext cx="810360" cy="565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8" name="Rectangle 35"/>
            <p:cNvSpPr/>
            <p:nvPr/>
          </p:nvSpPr>
          <p:spPr>
            <a:xfrm>
              <a:off x="5378040" y="1659960"/>
              <a:ext cx="810360" cy="5659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9" name="Rectangle 36"/>
            <p:cNvSpPr/>
            <p:nvPr/>
          </p:nvSpPr>
          <p:spPr>
            <a:xfrm>
              <a:off x="4566960" y="222624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50" name="Rectangle 37"/>
            <p:cNvSpPr/>
            <p:nvPr/>
          </p:nvSpPr>
          <p:spPr>
            <a:xfrm>
              <a:off x="5378040" y="222624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51" name="Rectangle 38"/>
            <p:cNvSpPr/>
            <p:nvPr/>
          </p:nvSpPr>
          <p:spPr>
            <a:xfrm>
              <a:off x="3761640" y="1659960"/>
              <a:ext cx="810360" cy="566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2" name="Rectangle 39"/>
            <p:cNvSpPr/>
            <p:nvPr/>
          </p:nvSpPr>
          <p:spPr>
            <a:xfrm>
              <a:off x="3761640" y="222624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53" name="Rectangle 40"/>
            <p:cNvSpPr/>
            <p:nvPr/>
          </p:nvSpPr>
          <p:spPr>
            <a:xfrm>
              <a:off x="2953800" y="1659960"/>
              <a:ext cx="810360" cy="5666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4" name="Rectangle 41"/>
            <p:cNvSpPr/>
            <p:nvPr/>
          </p:nvSpPr>
          <p:spPr>
            <a:xfrm>
              <a:off x="2953800" y="2226240"/>
              <a:ext cx="810360" cy="98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155" name="ZoneTexte 23"/>
          <p:cNvSpPr/>
          <p:nvPr/>
        </p:nvSpPr>
        <p:spPr>
          <a:xfrm>
            <a:off x="2282400" y="288000"/>
            <a:ext cx="44449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4M 13D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ZoneTexte 24"/>
          <p:cNvSpPr/>
          <p:nvPr/>
        </p:nvSpPr>
        <p:spPr>
          <a:xfrm>
            <a:off x="2729520" y="2211120"/>
            <a:ext cx="36741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7030a0"/>
                </a:solidFill>
                <a:latin typeface="Calibri"/>
              </a:rPr>
              <a:t>4</a:t>
            </a:r>
            <a:r>
              <a:rPr b="1" lang="fr-FR" sz="4000" spc="-1" strike="noStrike">
                <a:solidFill>
                  <a:srgbClr val="7030a0"/>
                </a:solidFill>
                <a:latin typeface="Calibri"/>
              </a:rPr>
              <a:t>   </a:t>
            </a:r>
            <a:r>
              <a:rPr b="1" lang="fr-FR" sz="6000" spc="-1" strike="noStrike">
                <a:solidFill>
                  <a:srgbClr val="7030a0"/>
                </a:solidFill>
                <a:latin typeface="Calibri"/>
              </a:rPr>
              <a:t>1</a:t>
            </a:r>
            <a:r>
              <a:rPr b="1" lang="fr-FR" sz="4800" spc="-1" strike="noStrike">
                <a:solidFill>
                  <a:srgbClr val="7030a0"/>
                </a:solidFill>
                <a:latin typeface="Calibri"/>
              </a:rPr>
              <a:t>   </a:t>
            </a:r>
            <a:r>
              <a:rPr b="1" lang="fr-FR" sz="6000" spc="-1" strike="noStrike">
                <a:solidFill>
                  <a:srgbClr val="7030a0"/>
                </a:solidFill>
                <a:latin typeface="Calibri"/>
              </a:rPr>
              <a:t>3  0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233</TotalTime>
  <Application>LibreOffice/7.4.3.2$Windows_X86_64 LibreOffice_project/1048a8393ae2eeec98dff31b5c133c5f1d08b890</Application>
  <AppVersion>15.0000</AppVersion>
  <Words>95</Words>
  <Paragraphs>61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2025-09-04T08:43:44Z</dcterms:modified>
  <cp:revision>42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17</vt:i4>
  </property>
</Properties>
</file>